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92CA-D4A1-4821-8B99-B1FFE2094F57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9352-C24F-497C-BDF4-1FE0D2337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US" dirty="0" smtClean="0"/>
              <a:t>Images for </a:t>
            </a:r>
            <a:br>
              <a:rPr lang="en-US" dirty="0" smtClean="0"/>
            </a:br>
            <a:r>
              <a:rPr lang="en-US" dirty="0" smtClean="0"/>
              <a:t>Ecology/Economy 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2050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3074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4098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5122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1026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6146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7170" name="Acrobat Document" r:id="rId3" imgW="7543665" imgH="5829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Adobe Acrobat Document</vt:lpstr>
      <vt:lpstr>Images for  Ecology/Economy  Workshop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for  Ecology/Economy  Workshop</dc:title>
  <dc:creator>HP</dc:creator>
  <cp:lastModifiedBy>HP</cp:lastModifiedBy>
  <cp:revision>1</cp:revision>
  <dcterms:created xsi:type="dcterms:W3CDTF">2012-03-21T23:06:53Z</dcterms:created>
  <dcterms:modified xsi:type="dcterms:W3CDTF">2012-03-21T23:14:42Z</dcterms:modified>
</cp:coreProperties>
</file>